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1"/>
    <p:sldMasterId id="2147483735" r:id="rId2"/>
  </p:sldMasterIdLst>
  <p:sldIdLst>
    <p:sldId id="257" r:id="rId3"/>
    <p:sldId id="263" r:id="rId4"/>
    <p:sldId id="256" r:id="rId5"/>
    <p:sldId id="264" r:id="rId6"/>
    <p:sldId id="258" r:id="rId7"/>
    <p:sldId id="261" r:id="rId8"/>
    <p:sldId id="262" r:id="rId9"/>
    <p:sldId id="265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9" d="100"/>
          <a:sy n="69" d="100"/>
        </p:scale>
        <p:origin x="-524" y="-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3C95AE7-5120-4204-864E-A5361C215F5B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A784E2A-9E18-4576-91C3-A2B962C433A2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180884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95AE7-5120-4204-864E-A5361C215F5B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84E2A-9E18-4576-91C3-A2B962C433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80591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95AE7-5120-4204-864E-A5361C215F5B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84E2A-9E18-4576-91C3-A2B962C433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685393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95AE7-5120-4204-864E-A5361C215F5B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84E2A-9E18-4576-91C3-A2B962C433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022569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95AE7-5120-4204-864E-A5361C215F5B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84E2A-9E18-4576-91C3-A2B962C433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27677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95AE7-5120-4204-864E-A5361C215F5B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84E2A-9E18-4576-91C3-A2B962C433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153067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95AE7-5120-4204-864E-A5361C215F5B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84E2A-9E18-4576-91C3-A2B962C433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824248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95AE7-5120-4204-864E-A5361C215F5B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84E2A-9E18-4576-91C3-A2B962C433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105979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95AE7-5120-4204-864E-A5361C215F5B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84E2A-9E18-4576-91C3-A2B962C433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278911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95AE7-5120-4204-864E-A5361C215F5B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84E2A-9E18-4576-91C3-A2B962C433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972167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95AE7-5120-4204-864E-A5361C215F5B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84E2A-9E18-4576-91C3-A2B962C433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41967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95AE7-5120-4204-864E-A5361C215F5B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84E2A-9E18-4576-91C3-A2B962C433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649571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95AE7-5120-4204-864E-A5361C215F5B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84E2A-9E18-4576-91C3-A2B962C433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566453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95AE7-5120-4204-864E-A5361C215F5B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84E2A-9E18-4576-91C3-A2B962C433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401553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95AE7-5120-4204-864E-A5361C215F5B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84E2A-9E18-4576-91C3-A2B962C433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841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95AE7-5120-4204-864E-A5361C215F5B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84E2A-9E18-4576-91C3-A2B962C433A2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300898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95AE7-5120-4204-864E-A5361C215F5B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84E2A-9E18-4576-91C3-A2B962C433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59294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95AE7-5120-4204-864E-A5361C215F5B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84E2A-9E18-4576-91C3-A2B962C433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0179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95AE7-5120-4204-864E-A5361C215F5B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84E2A-9E18-4576-91C3-A2B962C433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19162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95AE7-5120-4204-864E-A5361C215F5B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84E2A-9E18-4576-91C3-A2B962C433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6144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95AE7-5120-4204-864E-A5361C215F5B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84E2A-9E18-4576-91C3-A2B962C433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99801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95AE7-5120-4204-864E-A5361C215F5B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84E2A-9E18-4576-91C3-A2B962C433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99299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E3C95AE7-5120-4204-864E-A5361C215F5B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EA784E2A-9E18-4576-91C3-A2B962C433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31534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C95AE7-5120-4204-864E-A5361C215F5B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784E2A-9E18-4576-91C3-A2B962C433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30298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school.rtyva.ru/auth/login-page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edusites.rtyva.ru/schools.html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ducation.yandex.ru/home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uchi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31" y="116378"/>
            <a:ext cx="10550769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 rot="20391543">
            <a:off x="4950778" y="3166841"/>
            <a:ext cx="53661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i="1" dirty="0">
                <a:ln w="0"/>
                <a:solidFill>
                  <a:schemeClr val="accent3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</a:t>
            </a:r>
            <a:r>
              <a:rPr lang="ru-RU" sz="5400" i="1" dirty="0" smtClean="0">
                <a:ln w="0"/>
                <a:solidFill>
                  <a:schemeClr val="accent3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ля обучающихся</a:t>
            </a:r>
            <a:endParaRPr lang="ru-RU" sz="5400" b="0" i="1" cap="none" spc="0" dirty="0">
              <a:ln w="0"/>
              <a:solidFill>
                <a:schemeClr val="accent3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83075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723" y="2299433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Домашнее задание на время карантина можешь посмотреть 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17248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910" y="3537763"/>
            <a:ext cx="8534400" cy="1507067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Через мессенджеры 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6667" b="90556" l="0" r="100000">
                        <a14:backgroundMark x1="42578" y1="85417" x2="42578" y2="85417"/>
                        <a14:backgroundMark x1="32422" y1="83889" x2="90625" y2="81528"/>
                        <a14:backgroundMark x1="2813" y1="70556" x2="15469" y2="84722"/>
                        <a14:backgroundMark x1="3516" y1="14722" x2="15781" y2="9167"/>
                        <a14:backgroundMark x1="17266" y1="10417" x2="25156" y2="8750"/>
                        <a14:backgroundMark x1="80859" y1="10833" x2="95625" y2="10417"/>
                        <a14:backgroundMark x1="79063" y1="10417" x2="71484" y2="7222"/>
                        <a14:backgroundMark x1="95625" y1="72639" x2="91719" y2="86667"/>
                        <a14:backgroundMark x1="25938" y1="10000" x2="31328" y2="8750"/>
                        <a14:backgroundMark x1="72188" y1="9167" x2="68906" y2="8333"/>
                        <a14:backgroundMark x1="10391" y1="88333" x2="2422" y2="754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t="8362" b="8377"/>
          <a:stretch/>
        </p:blipFill>
        <p:spPr>
          <a:xfrm>
            <a:off x="476863" y="281020"/>
            <a:ext cx="3068149" cy="2298390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0"/>
            <a:ext cx="2860431" cy="286043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007" y="164123"/>
            <a:ext cx="3109396" cy="225083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953" r="19365" b="36581"/>
          <a:stretch/>
        </p:blipFill>
        <p:spPr>
          <a:xfrm>
            <a:off x="9233571" y="2686232"/>
            <a:ext cx="2779160" cy="274220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15391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1104" y="0"/>
            <a:ext cx="10577477" cy="4919898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1104" y="5064371"/>
            <a:ext cx="10577476" cy="1289538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Электронном дневнике  </a:t>
            </a:r>
            <a: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АИС «ЭШ» 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http://school.rtyva.ru/auth/login-page</a:t>
            </a:r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логин и пароль для входа в </a:t>
            </a:r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дневник  получаешь </a:t>
            </a:r>
            <a: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классного руководителя.</a:t>
            </a:r>
            <a:endParaRPr lang="ru-RU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42208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4788" y="5087083"/>
            <a:ext cx="11639550" cy="1243298"/>
          </a:xfrm>
          <a:noFill/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Школьный сайт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https://edusites.rtyva.ru/schools.html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/>
        </p:blipFill>
        <p:spPr>
          <a:xfrm>
            <a:off x="1352551" y="723901"/>
            <a:ext cx="9344024" cy="3944082"/>
          </a:xfrm>
        </p:spPr>
      </p:pic>
    </p:spTree>
    <p:extLst>
      <p:ext uri="{BB962C8B-B14F-4D97-AF65-F5344CB8AC3E}">
        <p14:creationId xmlns="" xmlns:p14="http://schemas.microsoft.com/office/powerpoint/2010/main" val="949508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569" y="390525"/>
            <a:ext cx="8091975" cy="4038600"/>
          </a:xfrm>
        </p:spPr>
      </p:pic>
      <p:sp>
        <p:nvSpPr>
          <p:cNvPr id="5" name="Прямоугольник 4"/>
          <p:cNvSpPr/>
          <p:nvPr/>
        </p:nvSpPr>
        <p:spPr>
          <a:xfrm>
            <a:off x="2309569" y="4918482"/>
            <a:ext cx="737753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Яндекс учебник </a:t>
            </a:r>
            <a:endParaRPr lang="en-US" sz="3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://education.yandex.ru/home/</a:t>
            </a:r>
            <a:endParaRPr lang="ru-RU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02664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922" y="4191000"/>
            <a:ext cx="11208728" cy="224081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Учи.ру</a:t>
            </a:r>
            <a:r>
              <a:rPr lang="en-US" sz="6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br>
              <a:rPr lang="en-US" sz="6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6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</a:t>
            </a:r>
            <a:r>
              <a:rPr lang="en-US" sz="6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://uchi.ru/</a:t>
            </a:r>
            <a:r>
              <a:rPr lang="en-US" sz="6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6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6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497" b="6099"/>
          <a:stretch/>
        </p:blipFill>
        <p:spPr>
          <a:xfrm>
            <a:off x="6251331" y="256298"/>
            <a:ext cx="5442438" cy="3744201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00" t="3174" r="2099" b="1356"/>
          <a:stretch/>
        </p:blipFill>
        <p:spPr>
          <a:xfrm>
            <a:off x="87922" y="298938"/>
            <a:ext cx="5574323" cy="370156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20169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1040" y="609600"/>
            <a:ext cx="10317480" cy="1356360"/>
          </a:xfrm>
        </p:spPr>
        <p:txBody>
          <a:bodyPr/>
          <a:lstStyle/>
          <a:p>
            <a:r>
              <a:rPr lang="ru-RU" dirty="0" smtClean="0"/>
              <a:t>Сайт школы: </a:t>
            </a:r>
            <a:r>
              <a:rPr lang="en-US" dirty="0" smtClean="0"/>
              <a:t>https://school1-ak-dovurak.rtyva.ru/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269480" y="2057400"/>
            <a:ext cx="3746391" cy="40386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Дистанционное обучение </a:t>
            </a:r>
          </a:p>
          <a:p>
            <a:pPr>
              <a:buNone/>
            </a:pPr>
            <a:r>
              <a:rPr lang="ru-RU" dirty="0" smtClean="0"/>
              <a:t>                    Выбрать класс</a:t>
            </a:r>
          </a:p>
          <a:p>
            <a:pPr>
              <a:buNone/>
            </a:pPr>
            <a:r>
              <a:rPr lang="ru-RU" dirty="0" smtClean="0"/>
              <a:t>                 предмет</a:t>
            </a:r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4495800" y="3779520"/>
            <a:ext cx="2286000" cy="9296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7406640" y="2743200"/>
            <a:ext cx="762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7452360" y="3093720"/>
            <a:ext cx="762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2038" y="1937326"/>
            <a:ext cx="5929744" cy="4468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Овал 8"/>
          <p:cNvSpPr/>
          <p:nvPr/>
        </p:nvSpPr>
        <p:spPr>
          <a:xfrm>
            <a:off x="2133599" y="4747490"/>
            <a:ext cx="2336800" cy="794327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Базис">
  <a:themeElements>
    <a:clrScheme name="Базис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Базис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TM03457444[[fn=Основа]]</Template>
  <TotalTime>126</TotalTime>
  <Words>56</Words>
  <Application>Microsoft Office PowerPoint</Application>
  <PresentationFormat>Произвольный</PresentationFormat>
  <Paragraphs>12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8</vt:i4>
      </vt:variant>
    </vt:vector>
  </HeadingPairs>
  <TitlesOfParts>
    <vt:vector size="10" baseType="lpstr">
      <vt:lpstr>Базис</vt:lpstr>
      <vt:lpstr>Тема Office</vt:lpstr>
      <vt:lpstr>Слайд 1</vt:lpstr>
      <vt:lpstr>Домашнее задание на время карантина можешь посмотреть </vt:lpstr>
      <vt:lpstr>Через мессенджеры </vt:lpstr>
      <vt:lpstr>Слайд 4</vt:lpstr>
      <vt:lpstr>   Школьный сайт https://edusites.rtyva.ru/schools.html</vt:lpstr>
      <vt:lpstr>Слайд 6</vt:lpstr>
      <vt:lpstr>Учи.ру       https://uchi.ru/ </vt:lpstr>
      <vt:lpstr>Сайт школы: https://school1-ak-dovurak.rtyva.ru/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Сайлыкмаа К.С. Куулар</dc:creator>
  <cp:lastModifiedBy>LocalAdmin</cp:lastModifiedBy>
  <cp:revision>22</cp:revision>
  <dcterms:created xsi:type="dcterms:W3CDTF">2020-03-17T09:24:11Z</dcterms:created>
  <dcterms:modified xsi:type="dcterms:W3CDTF">2020-04-03T04:23:33Z</dcterms:modified>
</cp:coreProperties>
</file>